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4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E3E3E3"/>
    <a:srgbClr val="FFFFFF"/>
    <a:srgbClr val="F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CBA1-415A-B703-98C6-1151A82F3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BAAC6-856A-0501-E8D6-15B58F056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4DDDC-A889-DF0E-B52B-160D341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06234-F67B-3BD5-58E2-F70BFE13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A537-F23A-E95F-3842-551D5501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2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F037-0F4B-E1EE-DF2C-1CF11AD3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356F-6A29-2944-51A9-9F7AEBF2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51FD-0CE5-6975-D598-34F09FA6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3671D-F742-5B18-5345-3B46FF41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966-82C0-73A0-C655-2457F7D0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1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E5102-3BF1-CAF8-0809-0DB15626D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84462-3468-5C35-A2F9-2070AD7EE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6F988-B25C-DE3D-C4A0-F65565EB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4A5E4-594E-814A-5372-662A7B41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D54C3-AB31-4822-7B4F-CBFEB4EC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E7B8-A43E-3974-246C-187C93EB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9571-5859-85BC-E842-1AB1E1D6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DEC3-6FAE-00CC-06A3-6320A2F0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B44B0-7C80-F803-CC2B-0D2454F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8949-1EBC-0C16-023A-D3FB8C6D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3F09-B1D5-8F42-9E55-1FFEF2D39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D12CE-FBE7-9A66-6E15-6DD7F276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71D1C-6A15-7120-CB7F-55FFDC9D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384C-B3E0-2156-5FF9-F4FA07ED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8255-5D3C-D920-D07F-AB695DE8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5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AB63-2C24-D48F-2934-7979C2C7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B6D7-A101-8A6D-C93D-C3A6860D2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30692-0F0D-2C01-0720-D24A25845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A6A7F-791B-8B7D-D250-F37CB7E9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4F71C-259C-EAD2-F882-DA776E23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1DD63-DD0F-4926-5A44-13D17250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7444-5C5F-A538-28D0-6EE6C7A5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80131-2AF6-DE0D-DCAA-E85F7716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BC5EA-41B1-5ED2-9E0A-AD5243F69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C0EAA-4E41-DE69-B08D-46C847602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6BB50-5D6F-5E37-5AF1-88836AB1E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E46D4-3A93-2D81-D715-1F83E8BD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651A9-4178-CBD6-F9DA-76EB7F0A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8FE65-A2F6-9E53-C852-67E34250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9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347B-401E-BE4E-945A-924B7C78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C3244-2A46-CF88-8889-4333BC14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A6315-C5CA-8883-1942-FDB79CC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059E3-18D8-559B-9CFA-D13BB2BA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F1851-F82B-0033-33F7-B233CBC5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971F4-72CB-9CD1-8290-DD1583B4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1EAF4-106A-FEE8-CE6D-C17A469C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6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570A-1BFF-E69D-A5B8-92DFBA90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D470-51ED-1AB6-F0C3-16FE4BD2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E9FE4-5849-14FC-BE10-3BC2C4CB4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17E8B-767C-D6F5-9D5F-01DF40E4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B48DB-C8C6-AA57-A20C-611032F6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121CD-C240-2412-71B3-4E542D97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6BC1-7E9A-C294-3B01-DE962F6F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D6735-4720-CBF1-F36C-234D319A6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797C8-F521-ED9F-48E2-8FBF0DC12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5423F-0741-09FC-9DE9-D9C4D64B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3A5D1-B16D-7068-59E4-15BE2B65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35620-9F5A-A01B-E3B3-AC800A17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3283F-BAAC-22C4-B4F7-694B15D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713A-5F06-1302-1FED-2E58EE93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D5723-1D98-78BF-9EF8-7D4E9EF8A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2742F-43A6-430F-A1F8-38B3A6ACBFD9}" type="datetimeFigureOut">
              <a:rPr lang="en-US" smtClean="0"/>
              <a:t>14-Dec-22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192DB-D5F5-F188-8358-345E7E4E9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BFE1-4B1C-5E34-C89B-3E48BCC08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0D68F-8E75-413E-9DF8-13960CA0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3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f-co.re/" TargetMode="External"/><Relationship Id="rId3" Type="http://schemas.openxmlformats.org/officeDocument/2006/relationships/hyperlink" Target="https://github.com/codespaces" TargetMode="External"/><Relationship Id="rId7" Type="http://schemas.openxmlformats.org/officeDocument/2006/relationships/hyperlink" Target="https://training.seqera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extflow-io/nextflow" TargetMode="External"/><Relationship Id="rId5" Type="http://schemas.openxmlformats.org/officeDocument/2006/relationships/hyperlink" Target="https://nextflow.io/" TargetMode="External"/><Relationship Id="rId4" Type="http://schemas.openxmlformats.org/officeDocument/2006/relationships/hyperlink" Target="https://github.com/Z-Zen/Nextflow-Tutorial" TargetMode="External"/><Relationship Id="rId9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gi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monwl.org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snakemake.readthedocs.io/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30.gif"/><Relationship Id="rId7" Type="http://schemas.openxmlformats.org/officeDocument/2006/relationships/image" Target="../media/image23.png"/><Relationship Id="rId12" Type="http://schemas.openxmlformats.org/officeDocument/2006/relationships/hyperlink" Target="https://galaxyproject.org/" TargetMode="External"/><Relationship Id="rId17" Type="http://schemas.openxmlformats.org/officeDocument/2006/relationships/image" Target="../media/image28.png"/><Relationship Id="rId2" Type="http://schemas.openxmlformats.org/officeDocument/2006/relationships/image" Target="../media/image21.png"/><Relationship Id="rId16" Type="http://schemas.openxmlformats.org/officeDocument/2006/relationships/hyperlink" Target="https://github.com/SeqWare/seqware" TargetMode="External"/><Relationship Id="rId20" Type="http://schemas.openxmlformats.org/officeDocument/2006/relationships/hyperlink" Target="https://github.com/openwdl/wd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sadedin/bpipe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github.com/pcingola/bds" TargetMode="External"/><Relationship Id="rId15" Type="http://schemas.openxmlformats.org/officeDocument/2006/relationships/image" Target="../media/image27.png"/><Relationship Id="rId10" Type="http://schemas.openxmlformats.org/officeDocument/2006/relationships/hyperlink" Target="https://github.com/broadinstitute/cromwell" TargetMode="External"/><Relationship Id="rId19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hyperlink" Target="https://github.com/cgat-developers/ruffu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gif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gif"/><Relationship Id="rId2" Type="http://schemas.openxmlformats.org/officeDocument/2006/relationships/image" Target="../media/image31.png"/><Relationship Id="rId16" Type="http://schemas.openxmlformats.org/officeDocument/2006/relationships/image" Target="../media/image4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92CEB0-0E87-D533-E24F-E7C2C890D7AB}"/>
              </a:ext>
            </a:extLst>
          </p:cNvPr>
          <p:cNvSpPr txBox="1"/>
          <p:nvPr/>
        </p:nvSpPr>
        <p:spPr>
          <a:xfrm>
            <a:off x="458869" y="340905"/>
            <a:ext cx="12192000" cy="14465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entury Gothic" panose="020B0502020202020204" pitchFamily="34" charset="0"/>
              </a:rPr>
              <a:t>  Session</a:t>
            </a:r>
          </a:p>
        </p:txBody>
      </p:sp>
      <p:pic>
        <p:nvPicPr>
          <p:cNvPr id="1026" name="Picture 2" descr="GitHub - nextflow-io/trademark: Nextflow logo &amp; trademark policy">
            <a:extLst>
              <a:ext uri="{FF2B5EF4-FFF2-40B4-BE49-F238E27FC236}">
                <a16:creationId xmlns:a16="http://schemas.microsoft.com/office/drawing/2014/main" id="{06922534-BDED-95A8-3262-B70BB28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38904"/>
            <a:ext cx="5140743" cy="10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AC160-197D-0C31-C20A-75BA3510B34C}"/>
              </a:ext>
            </a:extLst>
          </p:cNvPr>
          <p:cNvSpPr txBox="1"/>
          <p:nvPr/>
        </p:nvSpPr>
        <p:spPr>
          <a:xfrm>
            <a:off x="0" y="4559597"/>
            <a:ext cx="68052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entury Gothic" panose="020B0502020202020204" pitchFamily="34" charset="0"/>
              </a:rPr>
              <a:t>Planning: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09h30 – 09h50: présentation Powerpoint </a:t>
            </a:r>
            <a:r>
              <a:rPr lang="fr-FR" sz="1400" dirty="0" err="1">
                <a:latin typeface="Century Gothic" panose="020B0502020202020204" pitchFamily="34" charset="0"/>
              </a:rPr>
              <a:t>Nextflow</a:t>
            </a:r>
            <a:endParaRPr lang="fr-FR" sz="1400" dirty="0">
              <a:latin typeface="Century Gothic" panose="020B0502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09h50 – 10h20: pratique (exercice 1)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10h20 – 10h35: pause goûter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10h35 – 11h30: pratique (exercice 2 + exercice 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C7A05-FF97-9A07-90E6-1792ED88A77F}"/>
              </a:ext>
            </a:extLst>
          </p:cNvPr>
          <p:cNvSpPr txBox="1"/>
          <p:nvPr/>
        </p:nvSpPr>
        <p:spPr>
          <a:xfrm>
            <a:off x="0" y="3536227"/>
            <a:ext cx="9771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err="1">
                <a:latin typeface="Century Gothic" panose="020B0502020202020204" pitchFamily="34" charset="0"/>
              </a:rPr>
              <a:t>Pré-requis</a:t>
            </a:r>
            <a:r>
              <a:rPr lang="fr-FR" sz="1400" dirty="0">
                <a:latin typeface="Century Gothic" panose="020B0502020202020204" pitchFamily="34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Compte </a:t>
            </a:r>
            <a:r>
              <a:rPr lang="fr-FR" sz="1400" dirty="0" err="1">
                <a:latin typeface="Century Gothic" panose="020B0502020202020204" pitchFamily="34" charset="0"/>
              </a:rPr>
              <a:t>CodeSpaces</a:t>
            </a:r>
            <a:r>
              <a:rPr lang="fr-FR" sz="1400" dirty="0">
                <a:latin typeface="Century Gothic" panose="020B0502020202020204" pitchFamily="34" charset="0"/>
              </a:rPr>
              <a:t>: </a:t>
            </a:r>
            <a:r>
              <a:rPr lang="fr-FR" sz="1400" dirty="0">
                <a:latin typeface="Century Gothic" panose="020B0502020202020204" pitchFamily="34" charset="0"/>
                <a:hlinkClick r:id="rId3"/>
              </a:rPr>
              <a:t>https://github.com/codespaces</a:t>
            </a:r>
            <a:endParaRPr lang="fr-FR" sz="14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ED442-11A9-17EB-9BC8-97294A3D7DDB}"/>
              </a:ext>
            </a:extLst>
          </p:cNvPr>
          <p:cNvSpPr txBox="1"/>
          <p:nvPr/>
        </p:nvSpPr>
        <p:spPr>
          <a:xfrm>
            <a:off x="5283926" y="4559597"/>
            <a:ext cx="709095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>
                <a:latin typeface="Century Gothic" panose="020B0502020202020204" pitchFamily="34" charset="0"/>
              </a:rPr>
              <a:t>Lien utiles: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Dépôt Git des exercices: </a:t>
            </a:r>
            <a:r>
              <a:rPr lang="fr-FR" sz="1400" dirty="0">
                <a:latin typeface="Century Gothic" panose="020B0502020202020204" pitchFamily="34" charset="0"/>
                <a:hlinkClick r:id="rId4"/>
              </a:rPr>
              <a:t>https://github.com/Z-Zen/Nextflow-Tutorial</a:t>
            </a:r>
            <a:endParaRPr lang="fr-FR" sz="1400" dirty="0">
              <a:latin typeface="Century Gothic" panose="020B0502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 err="1">
                <a:latin typeface="Century Gothic" panose="020B0502020202020204" pitchFamily="34" charset="0"/>
              </a:rPr>
              <a:t>Nextflow</a:t>
            </a:r>
            <a:r>
              <a:rPr lang="fr-FR" sz="1400" dirty="0">
                <a:latin typeface="Century Gothic" panose="020B0502020202020204" pitchFamily="34" charset="0"/>
              </a:rPr>
              <a:t>: </a:t>
            </a:r>
            <a:r>
              <a:rPr lang="fr-FR" sz="1400" dirty="0">
                <a:latin typeface="Century Gothic" panose="020B0502020202020204" pitchFamily="34" charset="0"/>
                <a:hlinkClick r:id="rId5"/>
              </a:rPr>
              <a:t>https://nextflow.io/</a:t>
            </a:r>
            <a:endParaRPr lang="fr-FR" sz="1400" dirty="0">
              <a:latin typeface="Century Gothic" panose="020B0502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Git </a:t>
            </a:r>
            <a:r>
              <a:rPr lang="fr-FR" sz="1400" dirty="0" err="1">
                <a:latin typeface="Century Gothic" panose="020B0502020202020204" pitchFamily="34" charset="0"/>
              </a:rPr>
              <a:t>Nextflow</a:t>
            </a:r>
            <a:r>
              <a:rPr lang="fr-FR" sz="1400" dirty="0">
                <a:latin typeface="Century Gothic" panose="020B0502020202020204" pitchFamily="34" charset="0"/>
              </a:rPr>
              <a:t>: </a:t>
            </a:r>
            <a:r>
              <a:rPr lang="fr-FR" sz="1400" dirty="0">
                <a:latin typeface="Century Gothic" panose="020B0502020202020204" pitchFamily="34" charset="0"/>
                <a:hlinkClick r:id="rId6"/>
              </a:rPr>
              <a:t>https://github.com/nextflow-io/nextflow</a:t>
            </a:r>
            <a:endParaRPr lang="fr-FR" sz="1400" dirty="0">
              <a:latin typeface="Century Gothic" panose="020B0502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latin typeface="Century Gothic" panose="020B0502020202020204" pitchFamily="34" charset="0"/>
              </a:rPr>
              <a:t>Tutoriel </a:t>
            </a:r>
            <a:r>
              <a:rPr lang="fr-FR" sz="1400" dirty="0" err="1">
                <a:latin typeface="Century Gothic" panose="020B0502020202020204" pitchFamily="34" charset="0"/>
              </a:rPr>
              <a:t>Nextflow</a:t>
            </a:r>
            <a:r>
              <a:rPr lang="fr-FR" sz="1400" dirty="0">
                <a:latin typeface="Century Gothic" panose="020B0502020202020204" pitchFamily="34" charset="0"/>
              </a:rPr>
              <a:t>: </a:t>
            </a:r>
            <a:r>
              <a:rPr lang="fr-FR" sz="1400" dirty="0">
                <a:latin typeface="Century Gothic" panose="020B0502020202020204" pitchFamily="34" charset="0"/>
                <a:hlinkClick r:id="rId7"/>
              </a:rPr>
              <a:t>https://training.seqera.io/</a:t>
            </a:r>
            <a:endParaRPr lang="fr-FR" sz="1400" dirty="0">
              <a:latin typeface="Century Gothic" panose="020B0502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 err="1">
                <a:latin typeface="Century Gothic" panose="020B0502020202020204" pitchFamily="34" charset="0"/>
              </a:rPr>
              <a:t>Nf-core</a:t>
            </a:r>
            <a:r>
              <a:rPr lang="fr-FR" sz="1400" dirty="0">
                <a:latin typeface="Century Gothic" panose="020B0502020202020204" pitchFamily="34" charset="0"/>
              </a:rPr>
              <a:t>: </a:t>
            </a:r>
            <a:r>
              <a:rPr lang="fr-FR" sz="1400" dirty="0">
                <a:latin typeface="Century Gothic" panose="020B0502020202020204" pitchFamily="34" charset="0"/>
                <a:hlinkClick r:id="rId8"/>
              </a:rPr>
              <a:t>https://nf-co.re/</a:t>
            </a:r>
            <a:endParaRPr lang="fr-FR" sz="14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CE51D-2348-1F54-06CD-9644D306F0F1}"/>
              </a:ext>
            </a:extLst>
          </p:cNvPr>
          <p:cNvSpPr txBox="1"/>
          <p:nvPr/>
        </p:nvSpPr>
        <p:spPr>
          <a:xfrm>
            <a:off x="10241280" y="6581001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15/12/2022</a:t>
            </a:r>
          </a:p>
        </p:txBody>
      </p:sp>
      <p:pic>
        <p:nvPicPr>
          <p:cNvPr id="6146" name="Picture 2" descr="Welcome GIFs | Tenor">
            <a:extLst>
              <a:ext uri="{FF2B5EF4-FFF2-40B4-BE49-F238E27FC236}">
                <a16:creationId xmlns:a16="http://schemas.microsoft.com/office/drawing/2014/main" id="{A704012A-CCD4-25D6-753E-9E805BC5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821842"/>
            <a:ext cx="3041650" cy="17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1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FF596-4E80-8489-FD48-BD30F2F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26" y="0"/>
            <a:ext cx="2741160" cy="2870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0B7D8-3DA2-0C7C-4E82-14A924FB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86" y="471846"/>
            <a:ext cx="3407702" cy="3681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395E7-38A6-C7E0-7CD8-88E2B8EE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26016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meme gif 7 » GIF Images Download">
            <a:extLst>
              <a:ext uri="{FF2B5EF4-FFF2-40B4-BE49-F238E27FC236}">
                <a16:creationId xmlns:a16="http://schemas.microsoft.com/office/drawing/2014/main" id="{FCBB6169-60F8-54FA-CA70-EE6F3CF3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0"/>
            <a:ext cx="12383938" cy="6864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1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55B717-946A-3517-0B60-A6060B68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0"/>
            <a:ext cx="9976104" cy="6858000"/>
          </a:xfrm>
          <a:prstGeom prst="rect">
            <a:avLst/>
          </a:prstGeom>
        </p:spPr>
      </p:pic>
      <p:pic>
        <p:nvPicPr>
          <p:cNvPr id="10242" name="Picture 2" descr="GitHub - nextflow-io/trademark: Nextflow logo &amp; trademark policy">
            <a:extLst>
              <a:ext uri="{FF2B5EF4-FFF2-40B4-BE49-F238E27FC236}">
                <a16:creationId xmlns:a16="http://schemas.microsoft.com/office/drawing/2014/main" id="{C92D7519-BE59-7EDC-140D-636A3076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85300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6681F-8ECB-AF70-EE02-D0C1B1A2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62" y="3262177"/>
            <a:ext cx="514350" cy="1047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442FD3-3D9A-B258-9D9B-D3D65B585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960" y="2135443"/>
            <a:ext cx="619125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87A76A-1E4D-B45F-1D5D-4416CE91D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017" y="1691545"/>
            <a:ext cx="371475" cy="1057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8E66A0-3C9B-3452-33D5-BC3C40E11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98" y="1510019"/>
            <a:ext cx="314325" cy="809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A94B83-07D6-5E5B-5161-A5680EE19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042" y="3353326"/>
            <a:ext cx="561975" cy="723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EBFF2A-59C9-D28F-6B44-6E5CFB1A7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1245" y="4277972"/>
            <a:ext cx="5334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2EA3C1-CE70-2682-7B84-9C4669511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7648" y="5021364"/>
            <a:ext cx="752475" cy="88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6887B4-AA2B-0AA0-B81C-6AF25025CD1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33007"/>
            <a:ext cx="2162175" cy="14573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9FA639-6C30-29F4-7DFF-ED8E0723EB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91" y="4678024"/>
            <a:ext cx="6181725" cy="2257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7D2746-89C2-635F-0B94-1CAD54B521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5440" y="679269"/>
            <a:ext cx="2167270" cy="1362075"/>
          </a:xfrm>
          <a:prstGeom prst="rect">
            <a:avLst/>
          </a:prstGeom>
        </p:spPr>
      </p:pic>
      <p:pic>
        <p:nvPicPr>
          <p:cNvPr id="3074" name="Picture 2" descr="You-died GIFs - Get the best GIF on GIPHY">
            <a:extLst>
              <a:ext uri="{FF2B5EF4-FFF2-40B4-BE49-F238E27FC236}">
                <a16:creationId xmlns:a16="http://schemas.microsoft.com/office/drawing/2014/main" id="{3121CF6D-873D-88D2-0F25-DEA0C7D7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29" y="1116053"/>
            <a:ext cx="8385385" cy="47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petitive GIFs - Get the best gif on GIFER">
            <a:extLst>
              <a:ext uri="{FF2B5EF4-FFF2-40B4-BE49-F238E27FC236}">
                <a16:creationId xmlns:a16="http://schemas.microsoft.com/office/drawing/2014/main" id="{AC17DB97-E983-1E76-ACD1-40AB58EC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7705">
            <a:off x="151017" y="4930211"/>
            <a:ext cx="1905000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-0.04954 L 0.00807 -0.04954 C 0.01068 -0.05394 0.02787 -0.0838 0.03294 -0.08959 C 0.04206 -0.1 0.05156 -0.10972 0.0612 -0.11829 C 0.07175 -0.12778 0.07761 -0.13334 0.08867 -0.14121 C 0.11185 -0.15787 0.0961 -0.14422 0.11771 -0.16134 C 0.11836 -0.16181 0.14492 -0.18334 0.15 -0.18866 C 0.16133 -0.2007 0.17982 -0.22107 0.19024 -0.22732 C 0.19636 -0.23102 0.20716 -0.23773 0.21367 -0.24028 C 0.22852 -0.24607 0.26146 -0.25625 0.27578 -0.26019 C 0.2862 -0.2632 0.29662 -0.26759 0.30716 -0.26898 C 0.35547 -0.27454 0.32331 -0.27153 0.40391 -0.27454 L 0.50235 -0.27315 C 0.50781 -0.27292 0.51315 -0.2713 0.51849 -0.27037 C 0.52982 -0.26852 0.52917 -0.26945 0.54102 -0.26597 C 0.55 -0.26343 0.55873 -0.25903 0.56771 -0.25741 C 0.57305 -0.25648 0.57852 -0.25602 0.58386 -0.25463 C 0.63321 -0.24074 0.59401 -0.24884 0.61602 -0.24445 C 0.63294 -0.23704 0.60886 -0.24769 0.63386 -0.23727 C 0.63698 -0.23611 0.64024 -0.23449 0.64349 -0.2331 C 0.64831 -0.23102 0.65326 -0.22963 0.65794 -0.22732 C 0.66211 -0.22523 0.66602 -0.22222 0.67005 -0.22014 C 0.67357 -0.21829 0.67709 -0.21759 0.6806 -0.21574 C 0.68763 -0.21204 0.69453 -0.20718 0.70156 -0.20301 C 0.70456 -0.20116 0.70742 -0.19884 0.71042 -0.19722 C 0.72735 -0.18797 0.71953 -0.19306 0.74193 -0.17431 C 0.75039 -0.1669 0.75573 -0.16227 0.76367 -0.15278 C 0.76693 -0.14861 0.77005 -0.14398 0.77331 -0.13982 C 0.77565 -0.13681 0.77839 -0.13449 0.7806 -0.13125 C 0.7819 -0.12917 0.78255 -0.12616 0.78386 -0.12408 C 0.7875 -0.11713 0.79128 -0.11065 0.79505 -0.10394 C 0.79675 -0.10116 0.79831 -0.09815 0.79987 -0.09537 C 0.80261 -0.09097 0.80521 -0.08658 0.80794 -0.08241 C 0.80964 -0.07986 0.81146 -0.07824 0.81289 -0.07523 C 0.81419 -0.07246 0.81537 -0.06922 0.81693 -0.06667 C 0.82435 -0.05347 0.81771 -0.06991 0.82487 -0.05093 C 0.8336 -0.02778 0.82344 -0.05116 0.83789 -0.02084 C 0.83919 -0.01783 0.8418 -0.01227 0.8418 -0.01227 C 0.84128 -0.01459 0.84102 -0.01713 0.84024 -0.01922 C 0.83932 -0.02199 0.83815 -0.02431 0.83698 -0.02639 C 0.82878 -0.04236 0.83008 -0.03889 0.81927 -0.05232 L 0.80313 -0.07246 C 0.80078 -0.07523 0.79844 -0.07871 0.79584 -0.08102 C 0.77539 -0.09931 0.80248 -0.07477 0.77735 -0.09954 C 0.77422 -0.10278 0.77084 -0.10533 0.76771 -0.10834 C 0.76576 -0.10996 0.76393 -0.11227 0.76198 -0.11389 C 0.76016 -0.11551 0.75821 -0.11644 0.75638 -0.11829 C 0.75091 -0.12361 0.74584 -0.13033 0.74024 -0.13542 C 0.73672 -0.13889 0.73321 -0.1419 0.72982 -0.1456 C 0.72565 -0.15 0.72175 -0.15533 0.71771 -0.15996 C 0.71341 -0.16482 0.70912 -0.16945 0.70482 -0.17431 C 0.69076 -0.19005 0.69362 -0.1875 0.67735 -0.2044 C 0.67253 -0.20926 0.66784 -0.21435 0.66289 -0.21875 C 0.65248 -0.22801 0.65313 -0.22778 0.64193 -0.23588 C 0.63841 -0.23843 0.63477 -0.24051 0.63138 -0.24306 C 0.62865 -0.24514 0.62604 -0.24815 0.62331 -0.25023 C 0.61485 -0.25648 0.60625 -0.26227 0.59753 -0.26736 C 0.58399 -0.27547 0.56771 -0.28634 0.55313 -0.2919 C 0.54948 -0.29329 0.54557 -0.29352 0.54193 -0.29468 C 0.5375 -0.29607 0.53334 -0.29792 0.52891 -0.29908 C 0.52552 -0.29977 0.52201 -0.29977 0.51849 -0.30047 C 0.49219 -0.30556 0.52292 -0.30209 0.48542 -0.30486 L 0.46446 -0.30764 C 0.4569 -0.3088 0.44948 -0.31181 0.44193 -0.31181 C 0.42487 -0.31181 0.40794 -0.30903 0.39102 -0.30764 L 0.37891 -0.30486 C 0.37552 -0.30394 0.37201 -0.30255 0.36849 -0.30185 C 0.36315 -0.3007 0.35768 -0.30023 0.35235 -0.29908 C 0.31901 -0.29097 0.35495 -0.29861 0.32891 -0.29051 C 0.32474 -0.28912 0.32031 -0.28866 0.31602 -0.2875 C 0.30534 -0.28449 0.2944 -0.28172 0.28386 -0.27755 L 0.26927 -0.27176 C 0.25821 -0.26713 0.2474 -0.26158 0.2362 -0.25741 L 0.21289 -0.24884 C 0.20807 -0.24699 0.19597 -0.24283 0.19024 -0.23866 C 0.18672 -0.23634 0.18321 -0.23334 0.17982 -0.23009 C 0.17682 -0.22755 0.17409 -0.22361 0.17097 -0.22153 C 0.16276 -0.21597 0.1543 -0.21204 0.14597 -0.20718 C 0.14271 -0.20533 0.13946 -0.20301 0.1362 -0.20139 C 0.13008 -0.19861 0.11706 -0.19259 0.1112 -0.18866 C 0.10391 -0.18334 0.0875 -0.16042 0.08542 -0.15695 C 0.08334 -0.15371 0.08125 -0.15 0.07904 -0.14699 C 0.07696 -0.14422 0.07461 -0.14236 0.07253 -0.13982 C 0.0711 -0.13797 0.06992 -0.13588 0.06849 -0.13403 C 0.05638 -0.11922 0.06576 -0.13472 0.04831 -0.10834 C 0.03425 -0.08681 0.05156 -0.11412 0.03698 -0.0882 C 0.03451 -0.08357 0.03177 -0.0794 0.02904 -0.07523 C 0.028 -0.07361 0.02669 -0.07269 0.02578 -0.07107 C 0.02474 -0.06922 0.02422 -0.06713 0.02331 -0.06528 C 0.02253 -0.06366 0.02162 -0.0625 0.02097 -0.06088 C 0.02005 -0.05903 0.0194 -0.05695 0.01849 -0.05509 C 0.01849 -0.05509 0.01393 -0.04699 0.01198 -0.04375 L 0.01198 -0.04375 L 0.00807 -0.04954 Z " pathEditMode="relative" ptsTypes="AAAAAAAAAAAAAAAAAAAAAAAAAAAAAAAAAAAAAAAAAAAAAAAAAAAAAAAAAAAAAAAAAAAAAAAAAAAAAAAAAAAAAAAAAAAAAA">
                                      <p:cBhvr>
                                        <p:cTn id="37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Hub - nextflow-io/trademark: Nextflow logo &amp; trademark policy">
            <a:extLst>
              <a:ext uri="{FF2B5EF4-FFF2-40B4-BE49-F238E27FC236}">
                <a16:creationId xmlns:a16="http://schemas.microsoft.com/office/drawing/2014/main" id="{8FB9D2C5-98A6-3C89-73B0-CEAA8FDA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85300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A5F29-6A22-1A62-5A72-A0F4A977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53" y="1096825"/>
            <a:ext cx="6120940" cy="44800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DD3E6C-3179-2C69-3522-CB64695AC457}"/>
              </a:ext>
            </a:extLst>
          </p:cNvPr>
          <p:cNvGrpSpPr/>
          <p:nvPr/>
        </p:nvGrpSpPr>
        <p:grpSpPr>
          <a:xfrm>
            <a:off x="107707" y="679269"/>
            <a:ext cx="3169885" cy="4480007"/>
            <a:chOff x="8953289" y="927736"/>
            <a:chExt cx="2659591" cy="38816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E8252F-F1CE-49B5-35EA-6CE72375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953289" y="927736"/>
              <a:ext cx="2482611" cy="3881651"/>
            </a:xfrm>
            <a:prstGeom prst="rect">
              <a:avLst/>
            </a:prstGeom>
          </p:spPr>
        </p:pic>
        <p:pic>
          <p:nvPicPr>
            <p:cNvPr id="9218" name="Picture 2" descr="He Hehe GIF - He Hehe Boy - Discover &amp; Share GIFs">
              <a:extLst>
                <a:ext uri="{FF2B5EF4-FFF2-40B4-BE49-F238E27FC236}">
                  <a16:creationId xmlns:a16="http://schemas.microsoft.com/office/drawing/2014/main" id="{F5885A34-603F-868C-B789-F942A53FA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8996" y="1500648"/>
              <a:ext cx="1823884" cy="13679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Simpsons Lazy Homer GIF | GIFDB.com">
            <a:extLst>
              <a:ext uri="{FF2B5EF4-FFF2-40B4-BE49-F238E27FC236}">
                <a16:creationId xmlns:a16="http://schemas.microsoft.com/office/drawing/2014/main" id="{783B4332-196E-F2AD-0A31-4DB03D00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281168"/>
            <a:ext cx="5278437" cy="371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obot Fail GIFs | Tenor">
            <a:extLst>
              <a:ext uri="{FF2B5EF4-FFF2-40B4-BE49-F238E27FC236}">
                <a16:creationId xmlns:a16="http://schemas.microsoft.com/office/drawing/2014/main" id="{AA0AF218-92CF-C17A-8398-2ED606E9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166" y="4500999"/>
            <a:ext cx="2533650" cy="19002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5851D2-E4B0-85D2-DC37-242466B0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57" y="2089412"/>
            <a:ext cx="1409700" cy="1095375"/>
          </a:xfrm>
          <a:prstGeom prst="rect">
            <a:avLst/>
          </a:prstGeom>
        </p:spPr>
      </p:pic>
      <p:pic>
        <p:nvPicPr>
          <p:cNvPr id="2" name="Picture 2" descr="GitHub - nextflow-io/trademark: Nextflow logo &amp; trademark policy">
            <a:extLst>
              <a:ext uri="{FF2B5EF4-FFF2-40B4-BE49-F238E27FC236}">
                <a16:creationId xmlns:a16="http://schemas.microsoft.com/office/drawing/2014/main" id="{6FB75E88-3C07-C569-3AF6-4FEB47F2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85300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45090-FA63-CAD6-7D22-013513C2E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093"/>
            <a:ext cx="4029075" cy="135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F0F31-523E-69AF-9665-A0CF510D3450}"/>
              </a:ext>
            </a:extLst>
          </p:cNvPr>
          <p:cNvSpPr txBox="1"/>
          <p:nvPr/>
        </p:nvSpPr>
        <p:spPr>
          <a:xfrm>
            <a:off x="386532" y="2043501"/>
            <a:ext cx="6159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hlinkClick r:id="rId5"/>
              </a:rPr>
              <a:t>https://github.com/pcingola/bds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85385-1B52-4A0E-B31D-FB39EC7A1619}"/>
              </a:ext>
            </a:extLst>
          </p:cNvPr>
          <p:cNvSpPr txBox="1"/>
          <p:nvPr/>
        </p:nvSpPr>
        <p:spPr>
          <a:xfrm>
            <a:off x="3534696" y="3016144"/>
            <a:ext cx="6125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https://github.com/ssadedin/bpipe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CE7D6F-9643-B476-9EBB-16DBA5267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37" y="3236165"/>
            <a:ext cx="3505200" cy="1190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9271B-55E7-0C11-420E-21B2F344EB44}"/>
              </a:ext>
            </a:extLst>
          </p:cNvPr>
          <p:cNvSpPr txBox="1"/>
          <p:nvPr/>
        </p:nvSpPr>
        <p:spPr>
          <a:xfrm>
            <a:off x="386532" y="4398217"/>
            <a:ext cx="2794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hlinkClick r:id="rId8"/>
              </a:rPr>
              <a:t>https://www.commonwl.org/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A9256F-6F49-CA78-0819-634D2323B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5231" y="4496523"/>
            <a:ext cx="2381250" cy="714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358A04-DD63-76B3-44D6-EC1363B827FB}"/>
              </a:ext>
            </a:extLst>
          </p:cNvPr>
          <p:cNvSpPr txBox="1"/>
          <p:nvPr/>
        </p:nvSpPr>
        <p:spPr>
          <a:xfrm>
            <a:off x="2643187" y="5380168"/>
            <a:ext cx="4190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hlinkClick r:id="rId10"/>
              </a:rPr>
              <a:t>https://github.com/broadinstitute/cromwell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18B70B-C1E4-73A8-FB43-65BDE8A43D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937" y="5396312"/>
            <a:ext cx="1895475" cy="10572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412A27-7BCB-E069-17D7-7B882F0F05CD}"/>
              </a:ext>
            </a:extLst>
          </p:cNvPr>
          <p:cNvSpPr txBox="1"/>
          <p:nvPr/>
        </p:nvSpPr>
        <p:spPr>
          <a:xfrm>
            <a:off x="181897" y="6319349"/>
            <a:ext cx="2794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hlinkClick r:id="rId12"/>
              </a:rPr>
              <a:t>https://galaxyproject.org/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491BB8-87FA-E930-E38D-6F7DE727D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4379" y="291303"/>
            <a:ext cx="1343025" cy="990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685B28-A307-C73E-1487-CB4926475FBB}"/>
              </a:ext>
            </a:extLst>
          </p:cNvPr>
          <p:cNvSpPr txBox="1"/>
          <p:nvPr/>
        </p:nvSpPr>
        <p:spPr>
          <a:xfrm>
            <a:off x="3841954" y="1246063"/>
            <a:ext cx="6125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  <a:hlinkClick r:id="rId14"/>
              </a:rPr>
              <a:t>https://github.com/cgat-developers/ruffus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C71598-EC50-8ABC-E0F1-EF5F26C114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01124" y="1736328"/>
            <a:ext cx="2266950" cy="838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80A039C-AD91-38A2-790E-7CAB4BAF935E}"/>
              </a:ext>
            </a:extLst>
          </p:cNvPr>
          <p:cNvSpPr txBox="1"/>
          <p:nvPr/>
        </p:nvSpPr>
        <p:spPr>
          <a:xfrm>
            <a:off x="6718676" y="2558464"/>
            <a:ext cx="6435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  <a:hlinkClick r:id="rId16"/>
              </a:rPr>
              <a:t>https://github.com/SeqWare/seqware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763DFA-4061-49FB-3CD0-33181724D3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5200" y="3264514"/>
            <a:ext cx="2762250" cy="8477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6D05C61-6282-2EA9-72D3-93965F548D1E}"/>
              </a:ext>
            </a:extLst>
          </p:cNvPr>
          <p:cNvSpPr txBox="1"/>
          <p:nvPr/>
        </p:nvSpPr>
        <p:spPr>
          <a:xfrm>
            <a:off x="5706481" y="4138165"/>
            <a:ext cx="6435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  <a:hlinkClick r:id="rId18"/>
              </a:rPr>
              <a:t>https://snakemake.readthedocs.io/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7A4261-ADCC-AE8B-DF6A-BC5E89D5AD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7404" y="4813439"/>
            <a:ext cx="3762375" cy="14763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746A51C-A89E-1C6A-DE41-763ACFAED756}"/>
              </a:ext>
            </a:extLst>
          </p:cNvPr>
          <p:cNvSpPr txBox="1"/>
          <p:nvPr/>
        </p:nvSpPr>
        <p:spPr>
          <a:xfrm>
            <a:off x="5979701" y="6208230"/>
            <a:ext cx="6577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  <a:hlinkClick r:id="rId20"/>
              </a:rPr>
              <a:t>https://github.com/openwdl/wdl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5122" name="Picture 2" descr="Mind Blown Gif - IceGif">
            <a:extLst>
              <a:ext uri="{FF2B5EF4-FFF2-40B4-BE49-F238E27FC236}">
                <a16:creationId xmlns:a16="http://schemas.microsoft.com/office/drawing/2014/main" id="{FC809F5F-29F9-8C87-F7B4-17A602F1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02" y="111961"/>
            <a:ext cx="30480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7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77165B1-CD80-EFD0-F890-CCC065F5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515" y="3375936"/>
            <a:ext cx="4926532" cy="3405773"/>
          </a:xfrm>
          <a:prstGeom prst="rect">
            <a:avLst/>
          </a:prstGeom>
        </p:spPr>
      </p:pic>
      <p:pic>
        <p:nvPicPr>
          <p:cNvPr id="2" name="Picture 2" descr="GitHub - nextflow-io/trademark: Nextflow logo &amp; trademark policy">
            <a:extLst>
              <a:ext uri="{FF2B5EF4-FFF2-40B4-BE49-F238E27FC236}">
                <a16:creationId xmlns:a16="http://schemas.microsoft.com/office/drawing/2014/main" id="{EEAA3D77-B0B7-2EF3-091D-9ED9A425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85300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790A7-8D36-8F04-0B2B-630556C0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1" y="1434895"/>
            <a:ext cx="70485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73923-C2BB-17B9-C1F4-AB1F44865B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9484" y="1351629"/>
            <a:ext cx="2984529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F613A-A259-993A-330D-5086FE57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7811" y="1615870"/>
            <a:ext cx="71437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A88D34-A78B-56AD-A83A-C45C31B9FC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4884" y="1507523"/>
            <a:ext cx="8001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8D14B-3DEE-6D41-1CE0-A3A7183AA28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3103" y="1676400"/>
            <a:ext cx="71437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9AC3B0-FDF1-EE54-CD6B-83807231F86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6590" y="2536876"/>
            <a:ext cx="923925" cy="2238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F49C5B-A419-A444-3E84-3ED8D0B0C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6174" y="1625164"/>
            <a:ext cx="1876425" cy="523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B88418-BF5B-222B-8CE8-6C29774D1D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4709259" y="2313654"/>
            <a:ext cx="714375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DE8207-7F65-0ED8-E142-AE32A0FDD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984" y="1682315"/>
            <a:ext cx="342900" cy="409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9B682A-B248-FC00-C330-0306F44DB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6590" y="4825951"/>
            <a:ext cx="839998" cy="7885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9AA7CC-9188-82C5-2FB3-F3D362BA33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4709258" y="4540660"/>
            <a:ext cx="714375" cy="3619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68BF04-848F-FF48-3362-05356BC4CF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80587" y="986988"/>
            <a:ext cx="1971675" cy="18002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F74501F-5438-A813-B57A-177EABBBF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984" y="5061386"/>
            <a:ext cx="666750" cy="34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7275B-9138-FCA3-D818-E525367D9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933" y="2043034"/>
            <a:ext cx="1762125" cy="1314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F0902F-C08D-3AF6-E97C-E3B41ACC5F7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73" y="954379"/>
            <a:ext cx="809625" cy="752475"/>
          </a:xfrm>
          <a:prstGeom prst="rect">
            <a:avLst/>
          </a:prstGeom>
        </p:spPr>
      </p:pic>
      <p:pic>
        <p:nvPicPr>
          <p:cNvPr id="1026" name="Picture 2" descr="Wow GIFs | Tenor">
            <a:extLst>
              <a:ext uri="{FF2B5EF4-FFF2-40B4-BE49-F238E27FC236}">
                <a16:creationId xmlns:a16="http://schemas.microsoft.com/office/drawing/2014/main" id="{9B2886BE-5716-97C9-E145-EB8B8B74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47" y="2791897"/>
            <a:ext cx="2095500" cy="164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ic GIF - Magic - Discover &amp; Share GIFs">
            <a:extLst>
              <a:ext uri="{FF2B5EF4-FFF2-40B4-BE49-F238E27FC236}">
                <a16:creationId xmlns:a16="http://schemas.microsoft.com/office/drawing/2014/main" id="{287B8144-9AFD-0860-269E-1AA3979A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45" y="2399379"/>
            <a:ext cx="1638238" cy="15033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itchen ladle GIF - Conseguir el mejor gif en GIFER">
            <a:extLst>
              <a:ext uri="{FF2B5EF4-FFF2-40B4-BE49-F238E27FC236}">
                <a16:creationId xmlns:a16="http://schemas.microsoft.com/office/drawing/2014/main" id="{998D4611-046D-B3AA-C673-78708804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881" y="3335129"/>
            <a:ext cx="2432682" cy="16055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25ABF-163F-164C-3214-787ADBC4E25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633049" y="2989945"/>
            <a:ext cx="666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1399-8A40-A530-88D0-7D7805688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" b="-1"/>
          <a:stretch/>
        </p:blipFill>
        <p:spPr>
          <a:xfrm>
            <a:off x="0" y="444500"/>
            <a:ext cx="6276975" cy="601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F6C428-3C6F-084C-9725-83218EB1C792}"/>
              </a:ext>
            </a:extLst>
          </p:cNvPr>
          <p:cNvSpPr/>
          <p:nvPr/>
        </p:nvSpPr>
        <p:spPr>
          <a:xfrm>
            <a:off x="2011680" y="371175"/>
            <a:ext cx="1376413" cy="5047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4738-FE53-79B2-FA0D-B78CE7098A6C}"/>
              </a:ext>
            </a:extLst>
          </p:cNvPr>
          <p:cNvCxnSpPr>
            <a:stCxn id="4" idx="3"/>
          </p:cNvCxnSpPr>
          <p:nvPr/>
        </p:nvCxnSpPr>
        <p:spPr>
          <a:xfrm flipV="1">
            <a:off x="3388093" y="623537"/>
            <a:ext cx="3349591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6CBA96-BEFE-F525-9FFB-F4DFEB4E440A}"/>
              </a:ext>
            </a:extLst>
          </p:cNvPr>
          <p:cNvSpPr txBox="1"/>
          <p:nvPr/>
        </p:nvSpPr>
        <p:spPr>
          <a:xfrm>
            <a:off x="6737684" y="392704"/>
            <a:ext cx="312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Nom du processus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99477-C1FB-EC16-5E4B-7403806B9DB2}"/>
              </a:ext>
            </a:extLst>
          </p:cNvPr>
          <p:cNvSpPr/>
          <p:nvPr/>
        </p:nvSpPr>
        <p:spPr>
          <a:xfrm>
            <a:off x="1094723" y="1142953"/>
            <a:ext cx="2293370" cy="5047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898A9-B73D-5549-4DEE-BCB92770BEC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88093" y="1395315"/>
            <a:ext cx="2432634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893589-B118-A376-5CDB-67FA335EE445}"/>
              </a:ext>
            </a:extLst>
          </p:cNvPr>
          <p:cNvSpPr txBox="1"/>
          <p:nvPr/>
        </p:nvSpPr>
        <p:spPr>
          <a:xfrm>
            <a:off x="5820727" y="979816"/>
            <a:ext cx="4930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Options supplémentaires pouvant affecter le processus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BE8C2-AAD8-46D9-F424-250368D0EDB0}"/>
              </a:ext>
            </a:extLst>
          </p:cNvPr>
          <p:cNvSpPr/>
          <p:nvPr/>
        </p:nvSpPr>
        <p:spPr>
          <a:xfrm>
            <a:off x="1079007" y="1863748"/>
            <a:ext cx="3329364" cy="91795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8F852F-0707-0710-24F7-0A80B2C4E88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408371" y="2322724"/>
            <a:ext cx="1412356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048BA-8B6E-F358-3CF5-6C1637F0DC5C}"/>
              </a:ext>
            </a:extLst>
          </p:cNvPr>
          <p:cNvSpPr txBox="1"/>
          <p:nvPr/>
        </p:nvSpPr>
        <p:spPr>
          <a:xfrm>
            <a:off x="5820727" y="2091891"/>
            <a:ext cx="298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Données d’entrée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9F8B2-3E91-7FCC-ECBA-C8409A518874}"/>
              </a:ext>
            </a:extLst>
          </p:cNvPr>
          <p:cNvSpPr/>
          <p:nvPr/>
        </p:nvSpPr>
        <p:spPr>
          <a:xfrm>
            <a:off x="1094723" y="3013408"/>
            <a:ext cx="3329364" cy="91795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6B9BB1-9A2A-928D-E6B5-3098247AF485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424087" y="3472384"/>
            <a:ext cx="1412356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7E88BD-CD13-6A9E-C9CD-A075E5BBB976}"/>
              </a:ext>
            </a:extLst>
          </p:cNvPr>
          <p:cNvSpPr txBox="1"/>
          <p:nvPr/>
        </p:nvSpPr>
        <p:spPr>
          <a:xfrm>
            <a:off x="5836443" y="3241551"/>
            <a:ext cx="298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Données de sortie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D0167A-920E-CA1C-16E0-B10B93706A54}"/>
              </a:ext>
            </a:extLst>
          </p:cNvPr>
          <p:cNvSpPr/>
          <p:nvPr/>
        </p:nvSpPr>
        <p:spPr>
          <a:xfrm>
            <a:off x="1079007" y="4160379"/>
            <a:ext cx="3329364" cy="91795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8445B9-B2A5-C605-6088-2CE2DF4E741B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4408371" y="4619355"/>
            <a:ext cx="1412356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06F9724-B7F4-3EBB-9363-6B619E061000}"/>
              </a:ext>
            </a:extLst>
          </p:cNvPr>
          <p:cNvSpPr txBox="1"/>
          <p:nvPr/>
        </p:nvSpPr>
        <p:spPr>
          <a:xfrm>
            <a:off x="5820727" y="4388522"/>
            <a:ext cx="404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Conditions d’exécutions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A1AB7-A0EB-AEBC-D09C-1BEAA013A4DC}"/>
              </a:ext>
            </a:extLst>
          </p:cNvPr>
          <p:cNvSpPr/>
          <p:nvPr/>
        </p:nvSpPr>
        <p:spPr>
          <a:xfrm>
            <a:off x="1129064" y="5256070"/>
            <a:ext cx="4966936" cy="91795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C91040-1717-2F68-C96F-69A76FBA48EC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6096000" y="5715046"/>
            <a:ext cx="1016443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13A1ED7-7AA9-F35E-A097-BDE10760ACE9}"/>
              </a:ext>
            </a:extLst>
          </p:cNvPr>
          <p:cNvSpPr txBox="1"/>
          <p:nvPr/>
        </p:nvSpPr>
        <p:spPr>
          <a:xfrm>
            <a:off x="7112443" y="5484213"/>
            <a:ext cx="305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Code d’exécution</a:t>
            </a:r>
          </a:p>
        </p:txBody>
      </p:sp>
    </p:spTree>
    <p:extLst>
      <p:ext uri="{BB962C8B-B14F-4D97-AF65-F5344CB8AC3E}">
        <p14:creationId xmlns:p14="http://schemas.microsoft.com/office/powerpoint/2010/main" val="1768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 animBg="1"/>
      <p:bldP spid="9" grpId="1" animBg="1"/>
      <p:bldP spid="11" grpId="0"/>
      <p:bldP spid="11" grpId="1"/>
      <p:bldP spid="17" grpId="0" animBg="1"/>
      <p:bldP spid="17" grpId="1" animBg="1"/>
      <p:bldP spid="19" grpId="0"/>
      <p:bldP spid="19" grpId="1"/>
      <p:bldP spid="27" grpId="0" animBg="1"/>
      <p:bldP spid="27" grpId="1" animBg="1"/>
      <p:bldP spid="29" grpId="0"/>
      <p:bldP spid="29" grpId="1"/>
      <p:bldP spid="31" grpId="0" animBg="1"/>
      <p:bldP spid="31" grpId="1" animBg="1"/>
      <p:bldP spid="33" grpId="0"/>
      <p:bldP spid="33" grpId="1"/>
      <p:bldP spid="35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9ADBF8-E8D5-0425-227E-68734C5E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724"/>
            <a:ext cx="12192000" cy="568127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6C3C64D-82B9-4D2F-FF1F-EB777EF70E5B}"/>
              </a:ext>
            </a:extLst>
          </p:cNvPr>
          <p:cNvSpPr/>
          <p:nvPr/>
        </p:nvSpPr>
        <p:spPr>
          <a:xfrm>
            <a:off x="7124894" y="925908"/>
            <a:ext cx="5254445" cy="6020991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25F859-8538-C254-959E-C546934E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71" y="2851394"/>
            <a:ext cx="3098800" cy="11882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5C76E3-0118-377C-2EBA-68E83474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7368" y="66701"/>
            <a:ext cx="492125" cy="562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9392E7-2EA0-5F7A-355A-D866E201F0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008" y="3604084"/>
            <a:ext cx="665163" cy="4667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9CA6C3-204B-DE1E-31F8-07B0BC9DE5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3187" y="924832"/>
            <a:ext cx="1667866" cy="205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6FFF5B-BFC3-62B3-5C52-BC094D3672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 rot="5681506">
            <a:off x="3030674" y="585179"/>
            <a:ext cx="665163" cy="4667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C068B0-1997-F578-CDC1-C11DBADED86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2158" y="5642041"/>
            <a:ext cx="545672" cy="5822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5BA08E-4828-643F-24F2-40A361D51A4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1969" y="6042954"/>
            <a:ext cx="545672" cy="5094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E21BA7-358C-CC81-812B-D224964AB9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01044" y="3014387"/>
            <a:ext cx="3098800" cy="11882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883F16-5D79-88D7-1125-486800E7D2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9741" y="229694"/>
            <a:ext cx="492125" cy="5624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62E164-4D5F-1154-FAA5-AE0BD1FCAF4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5560" y="1087825"/>
            <a:ext cx="1667866" cy="20557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F316B9-4B01-ED47-E59A-0861976126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681506">
            <a:off x="3503047" y="748172"/>
            <a:ext cx="665163" cy="466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FE5FC1-8D05-B6F7-A536-5E221A6105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64531" y="5805034"/>
            <a:ext cx="545672" cy="5822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30DAD2-D294-C5D2-1A94-F82AC4B6516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4342" y="6205947"/>
            <a:ext cx="545672" cy="5094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12A42D1-7385-D660-B6D7-9269CA75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72822"/>
              </a:clrFrom>
              <a:clrTo>
                <a:srgbClr val="272822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5381" y="3763205"/>
            <a:ext cx="665163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254 L 0.00143 -0.00254 C -0.00183 0.05348 0.00182 -0.01643 -0.00065 0.11412 C -0.00079 0.11644 -0.00144 0.11899 -0.0017 0.12153 C -0.00222 0.125 -0.00248 0.12871 -0.00274 0.13264 C -0.00573 0.16922 -0.00222 0.13056 -0.00482 0.15672 C -0.00521 0.16019 -0.0056 0.16389 -0.00586 0.16783 C -0.00625 0.172 -0.00651 0.17639 -0.0069 0.18079 C -0.00717 0.18264 -0.00769 0.18426 -0.00795 0.18635 C -0.00847 0.18936 -0.0086 0.19237 -0.00899 0.19561 C -0.00938 0.19746 -0.00977 0.19908 -0.01003 0.20116 C -0.01055 0.20348 -0.01068 0.20602 -0.01107 0.20857 C -0.01146 0.21042 -0.01185 0.21204 -0.01211 0.21412 C -0.01263 0.21713 -0.01276 0.22014 -0.01315 0.22338 C -0.01381 0.22639 -0.01459 0.2294 -0.01524 0.23264 C -0.01563 0.23426 -0.01589 0.23635 -0.01628 0.2382 C -0.01693 0.24051 -0.01784 0.24283 -0.01836 0.24561 C -0.01888 0.24792 -0.01901 0.25047 -0.0194 0.25301 C -0.02006 0.25556 -0.02097 0.25787 -0.02149 0.26042 C -0.02383 0.26945 -0.02435 0.27524 -0.02774 0.2845 C -0.02917 0.2882 -0.03112 0.29121 -0.0319 0.29561 C -0.03334 0.30255 -0.03282 0.30186 -0.03607 0.30857 C -0.03815 0.31227 -0.04024 0.31598 -0.04232 0.31968 C -0.04545 0.325 -0.05026 0.33403 -0.05378 0.33635 C -0.05964 0.33959 -0.05443 0.33612 -0.06003 0.3419 C -0.06146 0.34306 -0.06302 0.34399 -0.0642 0.34561 C -0.0655 0.347 -0.06628 0.34931 -0.06732 0.35116 C -0.06836 0.35255 -0.0694 0.35348 -0.07045 0.35487 L -0.06732 0.35672 " pathEditMode="relative" ptsTypes="AAAAAAAAAAAAAAAAAAAAAAAAAAA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36 0.36227 L -0.06836 0.36227 C -0.06719 0.37107 -0.06524 0.38357 -0.0642 0.39375 C -0.06381 0.39792 -0.06368 0.40232 -0.06315 0.40672 C -0.06263 0.41274 -0.06172 0.41899 -0.06107 0.42524 C -0.05912 0.447 -0.06107 0.42709 -0.05899 0.44375 C -0.05873 0.44676 -0.0586 0.45 -0.05795 0.45301 C -0.05756 0.45556 -0.05664 0.45787 -0.05586 0.46042 C -0.0556 0.46783 -0.05534 0.47524 -0.05482 0.48264 C -0.05339 0.50741 -0.05443 0.48102 -0.05274 0.50301 C -0.05235 0.50903 -0.05222 0.51528 -0.0517 0.52153 C -0.05118 0.52755 -0.04961 0.54005 -0.04961 0.54005 C -0.04935 0.54676 -0.04909 0.55348 -0.04857 0.56042 C -0.04844 0.56412 -0.04779 0.5676 -0.04753 0.57153 C -0.04519 0.6169 -0.04792 0.58195 -0.04545 0.61968 C -0.04519 0.62385 -0.0448 0.62825 -0.0444 0.63264 C -0.04414 0.63797 -0.04375 0.64375 -0.04336 0.64931 C -0.0431 0.65348 -0.04271 0.65787 -0.04232 0.66227 C -0.04193 0.66852 -0.04128 0.6875 -0.04024 0.69561 C -0.03711 0.71968 -0.0392 0.69746 -0.03711 0.71227 C -0.03633 0.71852 -0.03581 0.72292 -0.03399 0.72894 C -0.02917 0.74468 -0.03099 0.73519 -0.02565 0.74931 C -0.02487 0.75139 -0.02461 0.7544 -0.02357 0.75672 C -0.02175 0.76065 -0.01875 0.76297 -0.01732 0.76783 C -0.01667 0.77014 -0.01628 0.77292 -0.01524 0.77524 C -0.01342 0.77917 -0.01107 0.78264 -0.00899 0.78635 L -0.00586 0.7919 C -0.00456 0.79422 -0.00339 0.79723 -0.0017 0.79931 C -0.00065 0.80047 0.00039 0.80139 0.00143 0.80301 C 0.01406 0.82338 0.00533 0.8125 0.01289 0.82153 C 0.01354 0.82338 0.01393 0.82547 0.01497 0.82709 C 0.01575 0.82825 0.0181 0.82894 0.0181 0.82894 L 0.02018 0.83079 " pathEditMode="relative" ptsTypes="AAAAAAAAAAAAAAAAAAAAAAAAAAAAAAA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347 L 0.003 0.00347 C 0.00547 -0.00232 0.01068 -0.01227 0.01237 -0.02061 C 0.01289 -0.02361 0.01289 -0.02686 0.01341 -0.02986 C 0.01393 -0.03496 0.0155 -0.04468 0.0155 -0.04468 C 0.0151 -0.06829 0.01523 -0.09167 0.01445 -0.11505 C 0.01419 -0.12199 0.01289 -0.12871 0.01237 -0.13542 C 0.01185 -0.14098 0.01172 -0.14676 0.01133 -0.15209 C 0.01042 -0.16158 0.0099 -0.15903 0.0082 -0.16875 C 0.00729 -0.17385 0.0069 -0.17894 0.00612 -0.18357 C 0.00508 -0.18912 0.00378 -0.19468 0.003 -0.20024 C 0.0026 -0.20278 0.00156 -0.21065 0.00091 -0.2132 C 0.00026 -0.21528 -0.00065 -0.2169 -0.00117 -0.21875 C -0.00365 -0.22732 -0.00065 -0.22199 -0.0043 -0.22986 C -0.00534 -0.23195 -0.00651 -0.23357 -0.00742 -0.23542 C -0.00833 -0.23727 -0.00872 -0.23936 -0.0095 -0.24098 C -0.01055 -0.24306 -0.01172 -0.24468 -0.01263 -0.24653 C -0.01354 -0.24838 -0.01393 -0.25047 -0.01471 -0.25209 C -0.01641 -0.25556 -0.01836 -0.25811 -0.01992 -0.26135 C -0.02109 -0.26366 -0.02187 -0.26667 -0.02305 -0.26875 C -0.02435 -0.27107 -0.02591 -0.27246 -0.02721 -0.27431 C -0.03242 -0.28241 -0.03073 -0.28311 -0.03763 -0.28912 C -0.03906 -0.29051 -0.04036 -0.2919 -0.0418 -0.29283 C -0.04323 -0.29375 -0.04466 -0.29399 -0.04596 -0.29468 C -0.04714 -0.29537 -0.04818 -0.29607 -0.04909 -0.29653 C -0.05091 -0.29792 -0.0526 -0.29931 -0.0543 -0.30024 C -0.05612 -0.30116 -0.0595 -0.30209 -0.0595 -0.30209 L -0.0595 -0.30209 " pathEditMode="relative" ptsTypes="AAAAAAAAAAAAAAAAAAAAAAAAAAAA">
                                      <p:cBhvr>
                                        <p:cTn id="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59 -0.30232 L -0.06159 -0.30232 L -0.02305 -0.30047 C -0.02096 -0.30024 -0.01901 -0.29885 -0.0168 -0.29861 C -0.01302 -0.29769 -0.00924 -0.29723 -0.00534 -0.29653 L 0.01758 -0.29861 C 0.02201 -0.29885 0.02656 -0.3 0.03112 -0.30047 C 0.03867 -0.30116 0.04635 -0.30162 0.05404 -0.30232 C 0.05938 -0.30371 0.06224 -0.30417 0.06758 -0.30602 C 0.06927 -0.30649 0.07096 -0.30741 0.07279 -0.30787 C 0.07682 -0.30857 0.08112 -0.30903 0.08529 -0.30973 L 0.0905 -0.31158 C 0.09661 -0.31343 0.09948 -0.31366 0.10612 -0.31713 C 0.10833 -0.31806 0.11328 -0.32223 0.1155 -0.32454 C 0.11654 -0.32547 0.11745 -0.32709 0.11862 -0.32824 C 0.12214 -0.33172 0.1224 -0.33172 0.12591 -0.3338 C 0.12721 -0.33565 0.12852 -0.33774 0.13008 -0.33936 C 0.13854 -0.34769 0.13203 -0.3375 0.1405 -0.34861 C 0.14401 -0.35324 0.14714 -0.35903 0.15091 -0.36343 C 0.15195 -0.36459 0.153 -0.36574 0.15404 -0.36713 C 0.15508 -0.36875 0.15586 -0.37107 0.15716 -0.37269 C 0.1681 -0.38611 0.16471 -0.38033 0.17383 -0.38936 C 0.17487 -0.39028 0.17578 -0.3919 0.17695 -0.39306 C 0.17786 -0.39399 0.17891 -0.39422 0.18008 -0.39491 C 0.18685 -0.39838 0.18451 -0.39607 0.19466 -0.39861 C 0.19635 -0.39908 0.19805 -0.39977 0.19987 -0.40047 C 0.20182 -0.40116 0.20404 -0.40162 0.20612 -0.40232 C 0.20742 -0.40278 0.20885 -0.40371 0.21029 -0.40417 C 0.22005 -0.40695 0.2293 -0.40695 0.23945 -0.40787 C 0.24388 -0.4088 0.25625 -0.41135 0.26029 -0.41158 C 0.26615 -0.41181 0.27201 -0.41158 0.278 -0.41158 L 0.278 -0.41158 " pathEditMode="relative" ptsTypes="AAAAAAAAAAAAAAAAAAAAAAAAAAAAAAAA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 -0.4132 L 0.2832 -0.4132 C 0.28177 -0.40718 0.28021 -0.40116 0.27904 -0.39468 C 0.27839 -0.3919 0.27839 -0.38866 0.278 -0.38542 C 0.27734 -0.38056 0.27669 -0.37547 0.27591 -0.37061 C 0.27552 -0.36875 0.27526 -0.3669 0.27487 -0.36505 C 0.27422 -0.3632 0.27344 -0.36135 0.27279 -0.35949 C 0.2724 -0.35718 0.27201 -0.35463 0.27175 -0.35209 C 0.27122 -0.34861 0.27109 -0.34468 0.2707 -0.34098 C 0.27005 -0.33727 0.26862 -0.32986 0.26862 -0.32986 C 0.26823 -0.32431 0.26797 -0.31875 0.26758 -0.3132 C 0.26732 -0.31088 0.2668 -0.30834 0.26654 -0.30579 C 0.26576 -0.29861 0.26484 -0.29121 0.26445 -0.28357 C 0.26354 -0.26945 0.26237 -0.24098 0.26237 -0.24098 C 0.26276 -0.2132 0.26263 -0.17963 0.26445 -0.15024 C 0.26458 -0.14653 0.2651 -0.14283 0.2655 -0.13912 C 0.26576 -0.13125 0.26602 -0.12315 0.26654 -0.11505 C 0.26667 -0.11204 0.26732 -0.10903 0.26758 -0.10579 C 0.26797 -0.09977 0.26797 -0.09352 0.26862 -0.08727 C 0.26901 -0.08287 0.27005 -0.07871 0.2707 -0.07431 C 0.27109 -0.07014 0.27109 -0.06574 0.27175 -0.06135 C 0.27214 -0.05764 0.27318 -0.05417 0.27383 -0.05024 C 0.27422 -0.04676 0.27435 -0.04283 0.27487 -0.03912 C 0.27539 -0.03542 0.2763 -0.03195 0.27695 -0.02801 C 0.27734 -0.0257 0.27747 -0.02315 0.278 -0.02061 C 0.27917 -0.01436 0.28125 -0.00857 0.28216 -0.00209 C 0.28477 0.01689 0.28112 -0.00672 0.28529 0.01273 C 0.28568 0.01504 0.28581 0.01759 0.28633 0.02014 C 0.28685 0.02268 0.28776 0.025 0.28841 0.02754 C 0.2888 0.02916 0.28893 0.03125 0.28945 0.0331 C 0.29115 0.04004 0.2905 0.03865 0.29258 0.04236 L 0.29258 0.04236 " pathEditMode="relative" ptsTypes="AAAAAAAAAAAAAAAAAAAAAAAAAAAAAA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255 L 0.00143 -0.00232 C -0.00182 0.05347 0.00182 -0.01644 -0.00065 0.11412 C -0.00078 0.11643 -0.00143 0.11898 -0.00169 0.12152 C -0.00222 0.125 -0.00248 0.1287 -0.00274 0.13264 C -0.00573 0.16921 -0.00222 0.13055 -0.00482 0.15671 C -0.00521 0.16018 -0.0056 0.16389 -0.00586 0.16782 C -0.00625 0.17199 -0.00651 0.17639 -0.0069 0.18078 C -0.00716 0.18264 -0.00768 0.18426 -0.00794 0.18634 C -0.00847 0.18935 -0.0086 0.19236 -0.00899 0.1956 C -0.00938 0.19745 -0.00977 0.19907 -0.01003 0.20115 C -0.01055 0.20347 -0.01068 0.20602 -0.01107 0.20856 C -0.01146 0.21041 -0.01185 0.21203 -0.01211 0.21412 C -0.01263 0.21713 -0.01276 0.22014 -0.01315 0.22338 C -0.0138 0.22639 -0.01459 0.2294 -0.01524 0.23264 C -0.01563 0.23426 -0.01589 0.23634 -0.01628 0.23819 C -0.01693 0.24051 -0.01784 0.24282 -0.01836 0.2456 C -0.01888 0.24791 -0.01901 0.25046 -0.0194 0.25301 C -0.02005 0.25555 -0.02097 0.25787 -0.02149 0.26041 C -0.02383 0.26944 -0.02435 0.27523 -0.02774 0.28449 C -0.02917 0.28819 -0.03112 0.2912 -0.0319 0.2956 C -0.03334 0.30254 -0.03281 0.30185 -0.03607 0.30856 C -0.03815 0.31227 -0.04024 0.31597 -0.04232 0.31967 C -0.04544 0.325 -0.05026 0.33402 -0.05378 0.33634 C -0.05964 0.33958 -0.05443 0.33611 -0.06003 0.3419 C -0.06146 0.34305 -0.06302 0.34398 -0.06419 0.3456 C -0.0655 0.34699 -0.06628 0.3493 -0.06732 0.35115 C -0.06836 0.35254 -0.0694 0.35347 -0.07044 0.35486 L -0.06732 0.35671 " pathEditMode="relative" rAng="0" ptsTypes="AAAAAAAAAAAAAAAAAAAAAAAAAAAAA"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1796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36 0.36227 L -0.06836 0.3625 C -0.06719 0.37106 -0.06524 0.38356 -0.06419 0.39375 C -0.0638 0.39791 -0.06367 0.40231 -0.06315 0.40671 C -0.06263 0.41273 -0.06172 0.41898 -0.06107 0.42523 C -0.05912 0.44699 -0.06107 0.42708 -0.05899 0.44375 C -0.05873 0.44676 -0.0586 0.45 -0.05794 0.45301 C -0.05755 0.45555 -0.05664 0.45787 -0.05586 0.46041 C -0.0556 0.46782 -0.05534 0.47523 -0.05482 0.48264 C -0.05339 0.5074 -0.05443 0.48102 -0.05274 0.50301 C -0.05235 0.50902 -0.05222 0.51527 -0.05169 0.52152 C -0.05117 0.52754 -0.04961 0.54004 -0.04961 0.54027 C -0.04935 0.54676 -0.04909 0.55347 -0.04857 0.56041 C -0.04844 0.56412 -0.04779 0.56759 -0.04753 0.57152 C -0.04518 0.6169 -0.04792 0.58194 -0.04544 0.61967 C -0.04518 0.62384 -0.04479 0.62824 -0.0444 0.63264 C -0.04414 0.63796 -0.04375 0.64375 -0.04336 0.6493 C -0.0431 0.65347 -0.04271 0.65787 -0.04232 0.66227 C -0.04193 0.66852 -0.04128 0.6875 -0.04024 0.6956 C -0.03711 0.71967 -0.03919 0.69745 -0.03711 0.71227 C -0.03633 0.71852 -0.03581 0.72291 -0.03399 0.72893 C -0.02917 0.74467 -0.03099 0.73518 -0.02565 0.7493 C -0.02487 0.75139 -0.02461 0.7544 -0.02357 0.75671 C -0.02175 0.76065 -0.01875 0.76296 -0.01732 0.76782 C -0.01667 0.77014 -0.01628 0.77291 -0.01524 0.77523 C -0.01341 0.77916 -0.01107 0.78264 -0.00899 0.78634 L -0.00586 0.7919 C -0.00456 0.79421 -0.00339 0.79722 -0.00169 0.7993 C -0.00065 0.80046 0.00039 0.80139 0.00143 0.80301 C 0.01406 0.82338 0.00534 0.8125 0.01289 0.82152 C 0.01354 0.82338 0.01393 0.82546 0.01497 0.82708 C 0.01575 0.82824 0.0181 0.82893 0.0181 0.82916 L 0.02018 0.83078 " pathEditMode="relative" rAng="0" ptsTypes="AAAAAAAAAAAAAAAAAAAAAAAAAAAAAAAAA">
                                      <p:cBhvr>
                                        <p:cTn id="8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2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347 L 0.003 0.0037 C 0.00547 -0.00232 0.01068 -0.01227 0.01237 -0.0206 C 0.01289 -0.02361 0.01289 -0.02685 0.01341 -0.02986 C 0.01393 -0.03495 0.0155 -0.04468 0.0155 -0.04445 C 0.01511 -0.06829 0.01524 -0.09167 0.01446 -0.11505 C 0.0142 -0.12199 0.01289 -0.1287 0.01237 -0.13542 C 0.01185 -0.14097 0.01172 -0.14676 0.01133 -0.15208 C 0.01042 -0.16158 0.0099 -0.15903 0.00821 -0.16875 C 0.00729 -0.17384 0.0069 -0.17894 0.00612 -0.18357 C 0.00508 -0.18912 0.00378 -0.19468 0.003 -0.20023 C 0.00261 -0.20278 0.00156 -0.21065 0.00091 -0.2132 C 0.00026 -0.21528 -0.00065 -0.2169 -0.00117 -0.21875 C -0.00364 -0.22732 -0.00065 -0.22199 -0.00429 -0.22986 C -0.00534 -0.23195 -0.00651 -0.23357 -0.00742 -0.23542 C -0.00833 -0.23727 -0.00872 -0.23935 -0.0095 -0.24097 C -0.01054 -0.24306 -0.01172 -0.24468 -0.01263 -0.24653 C -0.01354 -0.24838 -0.01393 -0.25046 -0.01471 -0.25208 C -0.0164 -0.25556 -0.01836 -0.2581 -0.01992 -0.26134 C -0.02109 -0.26366 -0.02187 -0.26667 -0.02304 -0.26875 C -0.02435 -0.27107 -0.02591 -0.27245 -0.02721 -0.27431 C -0.03242 -0.28241 -0.03073 -0.2831 -0.03763 -0.28912 C -0.03906 -0.29051 -0.04036 -0.2919 -0.04179 -0.29283 C -0.04323 -0.29375 -0.04466 -0.29398 -0.04596 -0.29468 C -0.04713 -0.29537 -0.04817 -0.29607 -0.04909 -0.29653 C -0.05091 -0.29792 -0.0526 -0.29931 -0.05429 -0.30023 C -0.05612 -0.30116 -0.0595 -0.30208 -0.0595 -0.30185 L -0.0595 -0.30208 " pathEditMode="relative" rAng="0" ptsTypes="AAAAAAAAAAAAAAAAAAAAAAAAAAAA">
                                      <p:cBhvr>
                                        <p:cTn id="9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59 -0.30232 L -0.06159 -0.30208 L -0.02304 -0.30046 C -0.02096 -0.30023 -0.01901 -0.29884 -0.01679 -0.29861 C -0.01302 -0.29769 -0.00924 -0.29722 -0.00534 -0.29653 L 0.01758 -0.29861 C 0.02201 -0.29884 0.02656 -0.3 0.03112 -0.30046 C 0.03867 -0.30116 0.04636 -0.30162 0.05404 -0.30232 C 0.05938 -0.3037 0.06224 -0.30417 0.06758 -0.30602 C 0.06927 -0.30648 0.07097 -0.30741 0.07279 -0.30787 C 0.07683 -0.30857 0.08112 -0.30903 0.08529 -0.30972 L 0.0905 -0.31158 C 0.09662 -0.31343 0.09948 -0.31366 0.10612 -0.31713 C 0.10834 -0.31806 0.11328 -0.32222 0.1155 -0.32454 C 0.11654 -0.32546 0.11745 -0.32708 0.11862 -0.32824 C 0.12214 -0.33171 0.1224 -0.33171 0.12591 -0.3338 C 0.12722 -0.33565 0.12852 -0.33773 0.13008 -0.33935 C 0.13854 -0.34769 0.13203 -0.3375 0.1405 -0.34861 C 0.14401 -0.35324 0.14714 -0.35903 0.15091 -0.36343 C 0.15196 -0.36458 0.153 -0.36574 0.15404 -0.36713 C 0.15508 -0.36875 0.15586 -0.37107 0.15716 -0.37269 C 0.1681 -0.38611 0.16472 -0.38033 0.17383 -0.38935 C 0.17487 -0.39028 0.17578 -0.3919 0.17696 -0.39306 C 0.17787 -0.39398 0.17891 -0.39421 0.18008 -0.39491 C 0.18685 -0.39838 0.18451 -0.39607 0.19466 -0.39861 C 0.19636 -0.39908 0.19805 -0.39977 0.19987 -0.40046 C 0.20183 -0.40116 0.20404 -0.40162 0.20612 -0.40232 C 0.20742 -0.40278 0.20886 -0.4037 0.21029 -0.40417 C 0.22005 -0.40695 0.2293 -0.40695 0.23946 -0.40787 C 0.24388 -0.4088 0.25625 -0.41134 0.26029 -0.41158 C 0.26615 -0.41181 0.27201 -0.41158 0.278 -0.41158 L 0.278 -0.41134 " pathEditMode="relative" rAng="0" ptsTypes="AAAAAAAAAAAAAAAAAAAAAAAAAAAAAAAA">
                                      <p:cBhvr>
                                        <p:cTn id="10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1 -0.4132 L 0.28321 -0.41296 C 0.28177 -0.40718 0.28021 -0.40116 0.27904 -0.39468 C 0.27839 -0.3919 0.27839 -0.38866 0.278 -0.38542 C 0.27735 -0.38056 0.2767 -0.37546 0.27591 -0.3706 C 0.27552 -0.36875 0.27526 -0.3669 0.27487 -0.36505 C 0.27422 -0.3632 0.27344 -0.36134 0.27279 -0.35949 C 0.2724 -0.35718 0.27201 -0.35463 0.27175 -0.35208 C 0.27123 -0.34861 0.2711 -0.34468 0.27071 -0.34097 C 0.27005 -0.33727 0.26862 -0.32986 0.26862 -0.32963 C 0.26823 -0.32431 0.26797 -0.31875 0.26758 -0.3132 C 0.26732 -0.31088 0.2668 -0.30833 0.26654 -0.30579 C 0.26576 -0.29861 0.26485 -0.2912 0.26446 -0.28357 C 0.26354 -0.26945 0.26237 -0.24097 0.26237 -0.24074 C 0.26276 -0.2132 0.26263 -0.17963 0.26446 -0.15023 C 0.26459 -0.14653 0.26511 -0.14283 0.2655 -0.13912 C 0.26576 -0.13125 0.26602 -0.12315 0.26654 -0.11505 C 0.26667 -0.11204 0.26732 -0.10903 0.26758 -0.10579 C 0.26797 -0.09977 0.26797 -0.09352 0.26862 -0.08727 C 0.26901 -0.08287 0.27005 -0.0787 0.27071 -0.07431 C 0.2711 -0.07014 0.2711 -0.06574 0.27175 -0.06134 C 0.27214 -0.05764 0.27318 -0.05417 0.27383 -0.05023 C 0.27422 -0.04676 0.27435 -0.04283 0.27487 -0.03912 C 0.27539 -0.03542 0.2763 -0.03195 0.27696 -0.02801 C 0.27735 -0.0257 0.27748 -0.02315 0.278 -0.0206 C 0.27917 -0.01435 0.28125 -0.00857 0.28216 -0.00208 C 0.28477 0.0169 0.28112 -0.00671 0.28529 0.01273 C 0.28568 0.01505 0.28581 0.01759 0.28633 0.02014 C 0.28685 0.02268 0.28776 0.025 0.28841 0.02755 C 0.2888 0.02917 0.28893 0.03125 0.28946 0.0331 C 0.29115 0.04005 0.2905 0.03866 0.29258 0.04236 L 0.29258 0.04259 " pathEditMode="relative" rAng="0" ptsTypes="AAAAAAAAAAAAAAAAAAAAAAAAAAAAAAAA">
                                      <p:cBhvr>
                                        <p:cTn id="10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E41D6-AF65-4AC0-B6BF-D13F776D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674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67CFC-742A-3BF7-0072-F6421AA2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32" y="420687"/>
            <a:ext cx="8724568" cy="51888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591738-480F-0717-9C62-1A57CC377CED}"/>
              </a:ext>
            </a:extLst>
          </p:cNvPr>
          <p:cNvSpPr/>
          <p:nvPr/>
        </p:nvSpPr>
        <p:spPr>
          <a:xfrm>
            <a:off x="761507" y="4013201"/>
            <a:ext cx="1562593" cy="3429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A4342-2027-A397-6448-BE43A964B6E0}"/>
              </a:ext>
            </a:extLst>
          </p:cNvPr>
          <p:cNvSpPr/>
          <p:nvPr/>
        </p:nvSpPr>
        <p:spPr>
          <a:xfrm>
            <a:off x="3480132" y="2055097"/>
            <a:ext cx="8724568" cy="3554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038E2-99BF-63C2-3893-B15E4384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2" y="2755900"/>
            <a:ext cx="6391275" cy="342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3C0984-AFEF-8474-8A63-F0E1F484516E}"/>
              </a:ext>
            </a:extLst>
          </p:cNvPr>
          <p:cNvSpPr/>
          <p:nvPr/>
        </p:nvSpPr>
        <p:spPr>
          <a:xfrm>
            <a:off x="761507" y="4470400"/>
            <a:ext cx="1562593" cy="3429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7CE26-598C-FC02-03E8-9A38EAA7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219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79B5E-5E0E-FF1E-31BE-0574C2D6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95" y="740486"/>
            <a:ext cx="7189805" cy="53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201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Badreddine</dc:creator>
  <cp:lastModifiedBy>Alaa Badreddine</cp:lastModifiedBy>
  <cp:revision>6</cp:revision>
  <dcterms:created xsi:type="dcterms:W3CDTF">2022-12-14T14:58:16Z</dcterms:created>
  <dcterms:modified xsi:type="dcterms:W3CDTF">2022-12-14T22:19:31Z</dcterms:modified>
</cp:coreProperties>
</file>